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72" r:id="rId1"/>
  </p:sldMasterIdLst>
  <p:sldIdLst>
    <p:sldId id="256" r:id="rId2"/>
    <p:sldId id="258" r:id="rId3"/>
    <p:sldId id="279" r:id="rId4"/>
    <p:sldId id="280" r:id="rId5"/>
    <p:sldId id="281" r:id="rId6"/>
    <p:sldId id="282" r:id="rId7"/>
    <p:sldId id="28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9" d="100"/>
          <a:sy n="69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33CA969-877F-4970-8B2D-78998003B654}" type="datetimeFigureOut">
              <a:rPr lang="en-US" smtClean="0"/>
              <a:t>10/22/2012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775A1B2-F23F-4538-BC22-11E28EC18010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New Mexico Provinces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11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Four Provinces in New Mexico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Rocky Mountains</a:t>
            </a:r>
          </a:p>
          <a:p>
            <a:r>
              <a:rPr lang="en-US" dirty="0" smtClean="0"/>
              <a:t>Colorado Plateau</a:t>
            </a:r>
          </a:p>
          <a:p>
            <a:r>
              <a:rPr lang="en-US" dirty="0" smtClean="0"/>
              <a:t>The Great Plains </a:t>
            </a:r>
          </a:p>
          <a:p>
            <a:r>
              <a:rPr lang="en-US" dirty="0" smtClean="0"/>
              <a:t>Basin and Range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0" y="1523999"/>
            <a:ext cx="4038600" cy="5148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190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Colorado Plateau Province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1524000"/>
            <a:ext cx="4267273" cy="4655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56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Dry climate </a:t>
            </a:r>
          </a:p>
          <a:p>
            <a:r>
              <a:rPr lang="en-US" dirty="0" smtClean="0"/>
              <a:t>Rain shadow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82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Plants and Animals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Plants: blackbrush, shadscale, grassy meadows and forests of quaking aspen</a:t>
            </a:r>
          </a:p>
          <a:p>
            <a:r>
              <a:rPr lang="en-US" dirty="0" smtClean="0"/>
              <a:t>Animals: mice, rates, prairie dogs, gophers, squirrels, elk, mule deer, white-tailed deer, and mountain 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11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Settlement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Home to about 70,000 Navajo Indians</a:t>
            </a:r>
          </a:p>
          <a:p>
            <a:pPr lvl="1"/>
            <a:r>
              <a:rPr lang="en-US" dirty="0" smtClean="0"/>
              <a:t>The Navajo Nation is the largest Indian Reservation in the US</a:t>
            </a:r>
          </a:p>
          <a:p>
            <a:r>
              <a:rPr lang="en-US" dirty="0" smtClean="0"/>
              <a:t>Farming and ranching </a:t>
            </a:r>
          </a:p>
          <a:p>
            <a:r>
              <a:rPr lang="en-US" dirty="0" smtClean="0"/>
              <a:t>Mineral resources</a:t>
            </a:r>
          </a:p>
          <a:p>
            <a:pPr lvl="1"/>
            <a:r>
              <a:rPr lang="en-US" dirty="0" smtClean="0"/>
              <a:t>Oil, gas, coal, and Uranium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922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Melzer</a:t>
            </a:r>
            <a:r>
              <a:rPr lang="en-US" dirty="0"/>
              <a:t>, R., &amp; Reyes, C. K. (2012). </a:t>
            </a:r>
            <a:r>
              <a:rPr lang="en-US" i="1" dirty="0"/>
              <a:t>The New Mexico Journey.</a:t>
            </a:r>
            <a:r>
              <a:rPr lang="en-US" dirty="0"/>
              <a:t> </a:t>
            </a:r>
            <a:r>
              <a:rPr lang="en-US"/>
              <a:t>Layton, UT: Gibbs Smith Education.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009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1117</TotalTime>
  <Words>129</Words>
  <Application>Microsoft Office PowerPoint</Application>
  <PresentationFormat>On-screen Show (4:3)</PresentationFormat>
  <Paragraphs>22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Opulent</vt:lpstr>
      <vt:lpstr>New Mexico Provinces</vt:lpstr>
      <vt:lpstr>The Four Provinces in New Mexico</vt:lpstr>
      <vt:lpstr>Colorado Plateau Province</vt:lpstr>
      <vt:lpstr>Climate</vt:lpstr>
      <vt:lpstr>Plants and Animals</vt:lpstr>
      <vt:lpstr>Settlement Patterns</vt:lpstr>
      <vt:lpstr>Works Cited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Mexico Provinces</dc:title>
  <dc:creator>Lindsey</dc:creator>
  <cp:lastModifiedBy>Lindsey</cp:lastModifiedBy>
  <cp:revision>30</cp:revision>
  <dcterms:created xsi:type="dcterms:W3CDTF">2012-10-08T01:54:19Z</dcterms:created>
  <dcterms:modified xsi:type="dcterms:W3CDTF">2012-10-23T05:20:19Z</dcterms:modified>
</cp:coreProperties>
</file>